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47" d="100"/>
          <a:sy n="47" d="100"/>
        </p:scale>
        <p:origin x="119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729CC7B-2988-4B00-B84B-F162056FD542}" type="datetimeFigureOut">
              <a:rPr lang="en-NZ"/>
              <a:pPr>
                <a:defRPr/>
              </a:pPr>
              <a:t>19/02/2014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5392A0-3709-4D16-A3BB-F2A2034B9890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72376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F59D12D5-F4E3-4F45-A7F3-C2F8CA01D25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30958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B17B65B-26CD-41A8-986C-21F7E16E6FD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275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E59E38-03BA-4B42-B304-15B5F5B18A2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27490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4287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642B25-376D-4F68-A492-6E4A86A52FC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08181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18D9C9A-2980-4B05-BA75-F24D6256E4E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32344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206F562-A8B8-4737-BBFF-2EB2A0F15DF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90422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CF9C7BA-65F5-4D5C-8A46-52CD8E87E32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73667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30ECB95-6F80-478A-961D-C3EB1BA7037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86564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B601992-7D58-4236-B7C9-883FA4D9574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56416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BD59E49-A9B7-44EB-9ACF-ECC5E8F836D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7846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You rulers, do you know </a:t>
            </a:r>
            <a:r>
              <a:rPr lang="en-GB" dirty="0"/>
              <a:t>what justice is?</a:t>
            </a:r>
            <a:endParaRPr lang="en-NZ" dirty="0"/>
          </a:p>
          <a:p>
            <a:r>
              <a:rPr lang="en-GB" dirty="0"/>
              <a:t>		Among mankind do you judge uprightly?</a:t>
            </a:r>
            <a:endParaRPr lang="en-NZ" dirty="0"/>
          </a:p>
          <a:p>
            <a:r>
              <a:rPr lang="en-GB" dirty="0"/>
              <a:t>	No, you devise injustice in your hearts,</a:t>
            </a:r>
            <a:endParaRPr lang="en-NZ" dirty="0"/>
          </a:p>
          <a:p>
            <a:r>
              <a:rPr lang="en-GB" dirty="0"/>
              <a:t>		and on the earth you mete out cruelty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58]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Even from birth the wicked go astray,</a:t>
            </a:r>
            <a:endParaRPr lang="en-NZ" dirty="0"/>
          </a:p>
          <a:p>
            <a:r>
              <a:rPr lang="en-GB" dirty="0"/>
              <a:t>		and from the womb untruthfully they speak;</a:t>
            </a:r>
            <a:endParaRPr lang="en-NZ" dirty="0"/>
          </a:p>
          <a:p>
            <a:r>
              <a:rPr lang="en-GB" dirty="0"/>
              <a:t>	their wayward thoughts well up within their </a:t>
            </a:r>
            <a:r>
              <a:rPr lang="en-GB" dirty="0" smtClean="0"/>
              <a:t>	hearts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and havoc with their lying words they wreak.</a:t>
            </a:r>
            <a:endParaRPr lang="en-NZ" alt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Their poison’s like the venom of a snake;</a:t>
            </a:r>
            <a:endParaRPr lang="en-NZ" dirty="0"/>
          </a:p>
          <a:p>
            <a:r>
              <a:rPr lang="en-GB" dirty="0"/>
              <a:t>		they’re like a cobra that has closed its ear –</a:t>
            </a:r>
            <a:endParaRPr lang="en-NZ" dirty="0"/>
          </a:p>
          <a:p>
            <a:r>
              <a:rPr lang="en-GB" dirty="0"/>
              <a:t>	however great the charmer’s skill may be,</a:t>
            </a:r>
            <a:endParaRPr lang="en-NZ" dirty="0"/>
          </a:p>
          <a:p>
            <a:r>
              <a:rPr lang="en-GB" dirty="0"/>
              <a:t>		it pays no heed because it does not hear.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6265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Destroy, O God, the teeth within their mouths;</a:t>
            </a:r>
            <a:endParaRPr lang="en-NZ" dirty="0"/>
          </a:p>
          <a:p>
            <a:r>
              <a:rPr lang="en-GB" dirty="0"/>
              <a:t>		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smite the lion’s jaw a mighty blow.</a:t>
            </a:r>
            <a:endParaRPr lang="en-NZ" dirty="0"/>
          </a:p>
          <a:p>
            <a:r>
              <a:rPr lang="en-GB" dirty="0"/>
              <a:t>	Make them disperse as water flows away,</a:t>
            </a:r>
            <a:endParaRPr lang="en-NZ" dirty="0"/>
          </a:p>
          <a:p>
            <a:r>
              <a:rPr lang="en-GB" dirty="0"/>
              <a:t>		and blunt their arrows when they draw the </a:t>
            </a:r>
            <a:r>
              <a:rPr lang="en-GB" dirty="0" smtClean="0"/>
              <a:t>	bow.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66075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May they be like the snail that melts away,</a:t>
            </a:r>
            <a:endParaRPr lang="en-NZ" dirty="0"/>
          </a:p>
          <a:p>
            <a:r>
              <a:rPr lang="en-GB" dirty="0"/>
              <a:t>		or like a stillborn child that sees no sun.</a:t>
            </a:r>
            <a:endParaRPr lang="en-NZ" dirty="0"/>
          </a:p>
          <a:p>
            <a:r>
              <a:rPr lang="en-GB" dirty="0"/>
              <a:t>	Before a pot can boil on burning thorns,</a:t>
            </a:r>
            <a:endParaRPr lang="en-NZ" dirty="0"/>
          </a:p>
          <a:p>
            <a:r>
              <a:rPr lang="en-GB" dirty="0"/>
              <a:t>		so swiftly shall the wicked be undone.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687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just will tread the blood of wicked men;</a:t>
            </a:r>
            <a:endParaRPr lang="en-NZ" dirty="0"/>
          </a:p>
          <a:p>
            <a:r>
              <a:rPr lang="en-GB" dirty="0"/>
              <a:t>		when they’re avenged, the righteous will be </a:t>
            </a:r>
            <a:r>
              <a:rPr lang="en-GB" dirty="0" smtClean="0"/>
              <a:t>	glad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Then all will say, “The just have their reward;</a:t>
            </a:r>
            <a:endParaRPr lang="en-NZ" dirty="0"/>
          </a:p>
          <a:p>
            <a:r>
              <a:rPr lang="en-GB" dirty="0"/>
              <a:t>		surely the judge of all the earth is God</a:t>
            </a:r>
            <a:r>
              <a:rPr lang="en-GB" dirty="0" smtClean="0"/>
              <a:t>.”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58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James </a:t>
            </a:r>
            <a:r>
              <a:rPr lang="en-GB" sz="1000" dirty="0" err="1"/>
              <a:t>Langran</a:t>
            </a:r>
            <a:r>
              <a:rPr lang="en-GB" sz="1000" dirty="0"/>
              <a:t>, </a:t>
            </a:r>
            <a:r>
              <a:rPr lang="en-GB" sz="1000" dirty="0" smtClean="0"/>
              <a:t>1861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46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Wingdings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2</cp:revision>
  <cp:lastPrinted>1601-01-01T00:00:00Z</cp:lastPrinted>
  <dcterms:created xsi:type="dcterms:W3CDTF">2014-02-17T07:56:50Z</dcterms:created>
  <dcterms:modified xsi:type="dcterms:W3CDTF">2014-02-19T03:11:22Z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